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321" r:id="rId5"/>
    <p:sldId id="259" r:id="rId6"/>
    <p:sldId id="264" r:id="rId7"/>
    <p:sldId id="266" r:id="rId8"/>
    <p:sldId id="319" r:id="rId9"/>
    <p:sldId id="270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86" r:id="rId18"/>
    <p:sldId id="287" r:id="rId19"/>
    <p:sldId id="295" r:id="rId20"/>
    <p:sldId id="317" r:id="rId21"/>
    <p:sldId id="318" r:id="rId22"/>
    <p:sldId id="296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6D52-53E2-45DF-BFBD-008DF40E3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D8EC4-9582-4D7B-8DF7-077286793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9AD04-1EFE-4D12-AAB9-9BDC6630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C7A9C-EAFE-45E9-BD6E-D7862CFF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896C0-86C8-4003-A034-88108A56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D5A2-1C30-4120-9B25-CE05BCD5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AA93-600E-496B-86AC-A5040E575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1F2A-B000-4559-AD0D-FECE6CD0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92518-DFBC-46B0-9914-B00EE154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4F894-AAFF-4947-ACD1-A7067485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7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99E15-39CA-45F2-9C2C-C16A56026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4F814-7485-4BA5-9B4D-574FB4B1E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B69A8-DF61-4923-B949-A90905C7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E540A-39A4-4A8D-B219-37227AF5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2F76E-2C02-4CF9-A3A1-99B8D258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3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F128-AA31-41D1-8ED1-2B53FA81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07EE-93AD-4131-A093-580F67B8E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99B95-687A-48F7-8572-8DA495C6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3F62D-0AB1-4CAF-9A2A-F51ED4A5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9E0B9-C750-443A-98A0-AA45246B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5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7E86-D699-4AAC-AF53-E22787DC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A25D0-53C5-4EF6-AC1E-22524E322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FC03-BC02-41BE-8072-30D95247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0BD1-1D9E-48A8-BB2A-C67930F8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A163F-665E-4FB7-9FED-3B220968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BDB8-D085-411B-BBA2-ADF20DDD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E0516-B9DA-4B5B-B4A3-85B24B86B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7D089-7723-4176-A3A4-A6CBC1524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89EB4-9A64-43DC-B8AF-03C56757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2B858-8BD0-4347-B975-64599BFB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32978-4751-4567-826D-C381F33F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DC9A-FE58-409A-9DA6-4F39A321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EC09A-96F0-4BAC-86F7-422C6FB62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F6F5F-418D-4212-86BC-A63242325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39D7E-756F-459E-B23D-D36FC3719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D085E-B08A-4966-A3B2-73EBEA74D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4553F-0626-49C8-89E2-A716F229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B6F2A-2EB7-410F-9CB1-5CDCCC17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2CEF8-F6F2-48FB-8D53-C095819C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FB0F-2192-40BB-88ED-E058DCA3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2F93F-952E-4A7C-9491-F881D751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B8AF0-A791-461D-9B46-DC2CF174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23773-D2AD-4C37-8F99-F43A9789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92643-298B-4E5F-9FD0-B620B1DA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CAABF-7E79-4AA1-9BC6-FE1F53D6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373E5-C91B-4E8D-955B-3853A1BE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6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E3FA-A193-460C-87F8-F5B581D3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49BFA-1D9C-48D1-B4B1-0262AD8C2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25ADB-CCA9-4BFF-8772-8CA0374FA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846C1-F63C-4416-B8B6-82F13CA3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1318F-145A-4AC8-941E-04179DC7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024CC-5301-4055-9F3C-88873616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5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9A6C-683E-44B9-9D05-3C0D7798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9E05C-C937-4F13-982A-15C5AD16A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1568A-FF18-428A-9103-430F73956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27A81-59D0-4E63-99A1-719CBD57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00F2F-1170-4BCE-967B-F26A59FC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EE282-0C04-40F9-BB67-2B0C6010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7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DFDED-9D48-4063-B91E-8E52673A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146E7-4918-4E95-B1C1-E94D42A1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3B256-9306-4FC2-A82D-2B9A52149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EDE2-AA13-4A71-8BB2-3042EAE231F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B434E-A426-4318-8C94-9FCAC6CC7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DB1F-9D62-496E-9770-BDC54D6C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C671A-E879-49CD-8633-66925D0CC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ngggl6Afc3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885D-3A1D-4B90-9E72-2A3EBD785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DF8BB-A1B2-4538-B283-564DE6265C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6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00" y="1"/>
            <a:ext cx="649431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06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28600"/>
            <a:ext cx="4495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Nilo-Saharan-speaking peoples of Nubia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centralized around Egyptian trading post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2000-1500 B.C.E.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Kingdom of Kush </a:t>
            </a:r>
            <a:br>
              <a:rPr lang="en-US" sz="3200" dirty="0"/>
            </a:br>
            <a:r>
              <a:rPr lang="en-US" sz="3200" dirty="0"/>
              <a:t>(1070 B.C.E.-350 C.E.)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Egypt, Greece, Rome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41" y="304799"/>
            <a:ext cx="5019059" cy="55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38"/>
            <a:ext cx="9753600" cy="5705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791201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Kushite Pyramids! (UNESCO World Heritage Site)</a:t>
            </a:r>
          </a:p>
        </p:txBody>
      </p:sp>
    </p:spTree>
    <p:extLst>
      <p:ext uri="{BB962C8B-B14F-4D97-AF65-F5344CB8AC3E}">
        <p14:creationId xmlns:p14="http://schemas.microsoft.com/office/powerpoint/2010/main" val="26523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09600"/>
            <a:ext cx="7726101" cy="73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50102" y="1066800"/>
            <a:ext cx="1570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Aksumite </a:t>
            </a:r>
          </a:p>
          <a:p>
            <a:r>
              <a:rPr lang="en-US" sz="2400" dirty="0"/>
              <a:t>Empire</a:t>
            </a:r>
          </a:p>
          <a:p>
            <a:r>
              <a:rPr lang="en-US" sz="2400" dirty="0"/>
              <a:t>300-</a:t>
            </a:r>
          </a:p>
          <a:p>
            <a:r>
              <a:rPr lang="en-US" sz="2400" dirty="0"/>
              <a:t>800 C.E.</a:t>
            </a:r>
          </a:p>
        </p:txBody>
      </p:sp>
    </p:spTree>
    <p:extLst>
      <p:ext uri="{BB962C8B-B14F-4D97-AF65-F5344CB8AC3E}">
        <p14:creationId xmlns:p14="http://schemas.microsoft.com/office/powerpoint/2010/main" val="3448139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95288"/>
            <a:ext cx="76200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3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8839200" cy="4949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562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Ge’ez</a:t>
            </a:r>
          </a:p>
        </p:txBody>
      </p:sp>
    </p:spTree>
    <p:extLst>
      <p:ext uri="{BB962C8B-B14F-4D97-AF65-F5344CB8AC3E}">
        <p14:creationId xmlns:p14="http://schemas.microsoft.com/office/powerpoint/2010/main" val="4206635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8839200" cy="4949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562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Ge’ez; Eastern Orthodox</a:t>
            </a:r>
          </a:p>
        </p:txBody>
      </p:sp>
    </p:spTree>
    <p:extLst>
      <p:ext uri="{BB962C8B-B14F-4D97-AF65-F5344CB8AC3E}">
        <p14:creationId xmlns:p14="http://schemas.microsoft.com/office/powerpoint/2010/main" val="243430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7" y="0"/>
            <a:ext cx="4582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84070" y="2135171"/>
            <a:ext cx="434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Monolith / Stael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3’-97’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Rock from west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Carved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Near burial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(think Pyramids/ Stonehenge)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40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"/>
            <a:ext cx="8983159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5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1"/>
            <a:ext cx="6124708" cy="4876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304801"/>
            <a:ext cx="289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Location, location, location: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Coffee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88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Aksumites, Nubia, and Bantu, oh my!: early Civilizations on the African Continent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777382"/>
            <a:ext cx="7467600" cy="1676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78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36" y="1995537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26" y="-631006"/>
            <a:ext cx="5715000" cy="857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36879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22" y="-453370"/>
            <a:ext cx="2586283" cy="2586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136" y="5393438"/>
            <a:ext cx="3214161" cy="1863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2178" y="1014884"/>
            <a:ext cx="3810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810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94608"/>
            <a:ext cx="3414271" cy="34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62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1"/>
            <a:ext cx="6124708" cy="4876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304801"/>
            <a:ext cx="289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Location, location, location: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Coffee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Coinage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Luxury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12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Takrur</a:t>
            </a:r>
            <a:r>
              <a:rPr lang="en-US" dirty="0"/>
              <a:t>; Ghana, Gao, from 1000 C.E.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Gold trade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378901"/>
            <a:ext cx="4010025" cy="3929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17" y="1828801"/>
            <a:ext cx="4510957" cy="47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0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77" y="91833"/>
            <a:ext cx="7055380" cy="1400530"/>
          </a:xfrm>
        </p:spPr>
        <p:txBody>
          <a:bodyPr>
            <a:normAutofit/>
          </a:bodyPr>
          <a:lstStyle/>
          <a:p>
            <a:r>
              <a:rPr lang="en-US" dirty="0"/>
              <a:t>Bantu-speaking peoples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986" y="1417638"/>
            <a:ext cx="5790414" cy="5440362"/>
          </a:xfrm>
        </p:spPr>
        <p:txBody>
          <a:bodyPr>
            <a:normAutofit/>
          </a:bodyPr>
          <a:lstStyle/>
          <a:p>
            <a:r>
              <a:rPr lang="en-US" dirty="0"/>
              <a:t>Stateless</a:t>
            </a:r>
          </a:p>
          <a:p>
            <a:r>
              <a:rPr lang="en-US" dirty="0"/>
              <a:t>600 Bantu languages</a:t>
            </a:r>
          </a:p>
          <a:p>
            <a:r>
              <a:rPr lang="en-US" dirty="0"/>
              <a:t>Colonize sub-Saharan Africa</a:t>
            </a:r>
          </a:p>
          <a:p>
            <a:pPr lvl="1"/>
            <a:r>
              <a:rPr lang="en-US" dirty="0"/>
              <a:t>Khoisan</a:t>
            </a:r>
          </a:p>
          <a:p>
            <a:r>
              <a:rPr lang="en-US" dirty="0"/>
              <a:t>Changed face of the landscape and way of life for millions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1" y="1981201"/>
            <a:ext cx="4152291" cy="43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5F8B-F157-4647-90A8-A267BE64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B71BD-D933-43B6-9D6E-B9E6049E8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39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7D881-4A02-40A1-B4F6-FEBF8566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300</a:t>
            </a:r>
            <a:r>
              <a:rPr lang="en-US" dirty="0"/>
              <a:t>—The FILM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566B-E24A-41FD-82C0-C1DA576A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76750" cy="4351338"/>
          </a:xfrm>
        </p:spPr>
        <p:txBody>
          <a:bodyPr/>
          <a:lstStyle/>
          <a:p>
            <a:r>
              <a:rPr lang="en-US" dirty="0"/>
              <a:t>Takeaways from the assignment</a:t>
            </a:r>
          </a:p>
          <a:p>
            <a:pPr lvl="1"/>
            <a:r>
              <a:rPr lang="en-US" dirty="0"/>
              <a:t>Hollywood is very sexy</a:t>
            </a:r>
          </a:p>
          <a:p>
            <a:pPr lvl="1"/>
            <a:r>
              <a:rPr lang="en-US" dirty="0"/>
              <a:t>Can use music / light / costume / script / CHANGING FACTS to spin stories</a:t>
            </a:r>
          </a:p>
          <a:p>
            <a:pPr lvl="1"/>
            <a:r>
              <a:rPr lang="en-US" dirty="0"/>
              <a:t>Stories are fun!</a:t>
            </a:r>
          </a:p>
          <a:p>
            <a:pPr lvl="1"/>
            <a:r>
              <a:rPr lang="en-US" dirty="0"/>
              <a:t>Don’t let them tell you what to think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2154E-7F4A-4870-9CA9-E8750121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5256"/>
            <a:ext cx="2733675" cy="5028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2D2EA2-CB21-47E1-8C18-963096AC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2101056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2" y="-26988"/>
            <a:ext cx="922337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84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(I) have neglected African Societies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civilizations</a:t>
            </a:r>
          </a:p>
          <a:p>
            <a:r>
              <a:rPr lang="en-US" dirty="0"/>
              <a:t>“stateless societies”</a:t>
            </a:r>
          </a:p>
          <a:p>
            <a:r>
              <a:rPr lang="en-US" dirty="0"/>
              <a:t>Little writing (that we know of)</a:t>
            </a:r>
          </a:p>
          <a:p>
            <a:r>
              <a:rPr lang="en-US" dirty="0"/>
              <a:t>Environment not good for artifacts</a:t>
            </a:r>
          </a:p>
          <a:p>
            <a:r>
              <a:rPr lang="en-US" dirty="0"/>
              <a:t>Outside accounts: “othering”</a:t>
            </a:r>
          </a:p>
          <a:p>
            <a:r>
              <a:rPr lang="en-US" dirty="0"/>
              <a:t>1/5 of the World’s Landmass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243" y="1370177"/>
            <a:ext cx="5412764" cy="53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"/>
            <a:ext cx="9901191" cy="62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52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(I) have neglected African Societies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civilizations</a:t>
            </a:r>
          </a:p>
          <a:p>
            <a:r>
              <a:rPr lang="en-US" dirty="0"/>
              <a:t>“stateless societies”</a:t>
            </a:r>
          </a:p>
          <a:p>
            <a:r>
              <a:rPr lang="en-US" dirty="0"/>
              <a:t>Little writing (that we know of)</a:t>
            </a:r>
          </a:p>
          <a:p>
            <a:r>
              <a:rPr lang="en-US" dirty="0"/>
              <a:t>Environment not good for artifacts</a:t>
            </a:r>
          </a:p>
          <a:p>
            <a:r>
              <a:rPr lang="en-US" dirty="0"/>
              <a:t>Outside accounts: “othering”</a:t>
            </a:r>
          </a:p>
          <a:p>
            <a:r>
              <a:rPr lang="en-US" dirty="0"/>
              <a:t>1/5 of the World’s Landmass</a:t>
            </a:r>
          </a:p>
          <a:p>
            <a:r>
              <a:rPr lang="en-US" dirty="0"/>
              <a:t>MENTAL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243" y="1370177"/>
            <a:ext cx="5412764" cy="53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2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8789" y="5266452"/>
            <a:ext cx="86276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Where this mindset comes from: European / American Imperialism in the 1800s</a:t>
            </a:r>
          </a:p>
          <a:p>
            <a:r>
              <a:rPr lang="en-US" dirty="0">
                <a:hlinkClick r:id="rId2"/>
              </a:rPr>
              <a:t>https://www.youtube.com/watch?v=ngggl6Afc3E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59173-FFDA-4A5D-AC32-86EAA6850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35" y="347662"/>
            <a:ext cx="6191250" cy="4067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200E9-BE8C-4447-A720-0598242E41F5}"/>
              </a:ext>
            </a:extLst>
          </p:cNvPr>
          <p:cNvSpPr txBox="1"/>
          <p:nvPr/>
        </p:nvSpPr>
        <p:spPr>
          <a:xfrm>
            <a:off x="1656080" y="4897120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“Dr. Livingston, I presume?”</a:t>
            </a:r>
          </a:p>
        </p:txBody>
      </p:sp>
    </p:spTree>
    <p:extLst>
      <p:ext uri="{BB962C8B-B14F-4D97-AF65-F5344CB8AC3E}">
        <p14:creationId xmlns:p14="http://schemas.microsoft.com/office/powerpoint/2010/main" val="404227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Office PowerPoint</Application>
  <PresentationFormat>Widescreen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Aksumites, Nubia, and Bantu, oh my!: early Civilizations on the African Continent</vt:lpstr>
      <vt:lpstr>Last Time . . .</vt:lpstr>
      <vt:lpstr>300—The FILM</vt:lpstr>
      <vt:lpstr>PowerPoint Presentation</vt:lpstr>
      <vt:lpstr>We (I) have neglected African Societies</vt:lpstr>
      <vt:lpstr>PowerPoint Presentation</vt:lpstr>
      <vt:lpstr>We (I) have neglected African Societies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Takrur; Ghana, Gao, from 1000 C.E.</vt:lpstr>
      <vt:lpstr>Bantu-speaking peoples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Osman, Julia</dc:creator>
  <cp:lastModifiedBy>Osman, Julia</cp:lastModifiedBy>
  <cp:revision>1</cp:revision>
  <dcterms:created xsi:type="dcterms:W3CDTF">2020-10-23T22:01:35Z</dcterms:created>
  <dcterms:modified xsi:type="dcterms:W3CDTF">2020-10-23T22:02:31Z</dcterms:modified>
</cp:coreProperties>
</file>