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5052" autoAdjust="0"/>
  </p:normalViewPr>
  <p:slideViewPr>
    <p:cSldViewPr snapToGrid="0">
      <p:cViewPr varScale="1">
        <p:scale>
          <a:sx n="59" d="100"/>
          <a:sy n="59" d="100"/>
        </p:scale>
        <p:origin x="86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02BD-12E2-40B3-85EF-EB7694DABD34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AB0B-D19C-4901-86BF-1DA036EC0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61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02BD-12E2-40B3-85EF-EB7694DABD34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AB0B-D19C-4901-86BF-1DA036EC0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83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02BD-12E2-40B3-85EF-EB7694DABD34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AB0B-D19C-4901-86BF-1DA036EC0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9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02BD-12E2-40B3-85EF-EB7694DABD34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AB0B-D19C-4901-86BF-1DA036EC0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63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02BD-12E2-40B3-85EF-EB7694DABD34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AB0B-D19C-4901-86BF-1DA036EC0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02BD-12E2-40B3-85EF-EB7694DABD34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AB0B-D19C-4901-86BF-1DA036EC0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02BD-12E2-40B3-85EF-EB7694DABD34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AB0B-D19C-4901-86BF-1DA036EC0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6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02BD-12E2-40B3-85EF-EB7694DABD34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AB0B-D19C-4901-86BF-1DA036EC0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9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02BD-12E2-40B3-85EF-EB7694DABD34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AB0B-D19C-4901-86BF-1DA036EC0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02BD-12E2-40B3-85EF-EB7694DABD34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AB0B-D19C-4901-86BF-1DA036EC0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2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02BD-12E2-40B3-85EF-EB7694DABD34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1AB0B-D19C-4901-86BF-1DA036EC0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3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602BD-12E2-40B3-85EF-EB7694DABD34}" type="datetimeFigureOut">
              <a:rPr lang="en-US" smtClean="0"/>
              <a:t>3/23/2019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AB0B-D19C-4901-86BF-1DA036EC01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1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09982A-A608-8044-B9E2-96AE35090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0" t="10757" r="49691" b="63350"/>
          <a:stretch/>
        </p:blipFill>
        <p:spPr>
          <a:xfrm>
            <a:off x="2077402" y="0"/>
            <a:ext cx="80501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1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09982A-A608-8044-B9E2-96AE35090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0" t="10756" r="13414" b="60454"/>
          <a:stretch/>
        </p:blipFill>
        <p:spPr>
          <a:xfrm>
            <a:off x="0" y="535576"/>
            <a:ext cx="12192000" cy="55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09982A-A608-8044-B9E2-96AE35090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0" t="10757" r="13414" b="31719"/>
          <a:stretch/>
        </p:blipFill>
        <p:spPr>
          <a:xfrm>
            <a:off x="2443163" y="0"/>
            <a:ext cx="7543552" cy="6895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5400000">
            <a:off x="5509341" y="3974297"/>
            <a:ext cx="4741815" cy="4212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4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09982A-A608-8044-B9E2-96AE35090B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0" t="10757" r="13414" b="31719"/>
          <a:stretch/>
        </p:blipFill>
        <p:spPr>
          <a:xfrm>
            <a:off x="2443163" y="0"/>
            <a:ext cx="7543552" cy="689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66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</dc:creator>
  <cp:lastModifiedBy>Nicole</cp:lastModifiedBy>
  <cp:revision>1</cp:revision>
  <dcterms:created xsi:type="dcterms:W3CDTF">2019-03-23T13:48:06Z</dcterms:created>
  <dcterms:modified xsi:type="dcterms:W3CDTF">2019-03-23T13:51:18Z</dcterms:modified>
</cp:coreProperties>
</file>